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0" r:id="rId6"/>
    <p:sldId id="264" r:id="rId7"/>
    <p:sldId id="262" r:id="rId8"/>
    <p:sldId id="265" r:id="rId9"/>
    <p:sldId id="266" r:id="rId10"/>
    <p:sldId id="271" r:id="rId11"/>
    <p:sldId id="270" r:id="rId12"/>
    <p:sldId id="263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3F522-E8ED-469F-A996-8F437DC6FF8A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67E4-9255-47A4-9665-404858721CF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421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67E4-9255-47A4-9665-404858721CFF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223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813BDD-0EF7-401D-9B69-17EB8A55BADD}" type="datetimeFigureOut">
              <a:rPr lang="sk-SK" smtClean="0"/>
              <a:t>22. 9. 2011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831267-1B61-462C-A1F3-5C9A2C2EA320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szlh.sk/uvo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Welcome_to_City_of_Trail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http://www.trailsmokeeaters.com/toplogo0607xx.jpg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trailsmokeeaters.com/toplogo0607xx.jpg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trailsmokeeaters.com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8" name="Obrázok 7" descr="http://topnews.us/images/NHL-Canada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0689"/>
            <a:ext cx="121920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ĺžnik 8"/>
          <p:cNvSpPr/>
          <p:nvPr/>
        </p:nvSpPr>
        <p:spPr>
          <a:xfrm>
            <a:off x="5636" y="2139076"/>
            <a:ext cx="91327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Mike Mathew Buckna</a:t>
            </a:r>
          </a:p>
          <a:p>
            <a:pPr algn="ctr"/>
            <a:r>
              <a:rPr lang="sk-S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(Matej Bukna)</a:t>
            </a:r>
          </a:p>
          <a:p>
            <a:pPr algn="ctr"/>
            <a:r>
              <a:rPr lang="sk-SK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*1913  + 1996</a:t>
            </a:r>
          </a:p>
          <a:p>
            <a:pPr algn="ctr"/>
            <a:endParaRPr lang="sk-SK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hokejista, hrajúci tréner, tréner</a:t>
            </a:r>
          </a:p>
          <a:p>
            <a:pPr marL="685800" indent="-685800" algn="ctr">
              <a:buFont typeface="Arial" charset="0"/>
              <a:buChar char="•"/>
            </a:pPr>
            <a:endParaRPr lang="sk-SK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8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9024" y="3356991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79512" y="2757315"/>
            <a:ext cx="87849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... v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Košiciach vyrástol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prvý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Slovák, ktorý obliekol reprezentačný dres Československa – Ladislav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Troják (hráč LTC Praha).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Tento vynikajúci športovec tragicky zahynul pri havárii lietadla nad La Manche s časťou reprezentačného mužstva ČSR v r. 1948. Na jeho počesť od r. 1970 usporiadávali v Košiciach tradičný medzinárodný turnaj juniorov (neskôr dorastencov) s medzinárodnou účasťou nielen klubových celkov ale aj reprezentačných mládežníckych výberov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lvl="8"/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(zdroj : história HC Košice, Slovensko)</a:t>
            </a:r>
            <a:endParaRPr lang="sk-SK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hckosice.sk/obrazky/0mm/26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6790"/>
            <a:ext cx="1368152" cy="133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ckosice.sk/_obrazky/preview/6/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9"/>
            <a:ext cx="2057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76858" y="5157192"/>
            <a:ext cx="86436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Môj otec v československom reprezentačnom družstve sa priatelil s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Konopáskom a najmä s trénerom Matejom Bucknom, kanadským Slovákom. Mohli sa porozprávať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po slovensky,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často spolu behávali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lvl="8"/>
            <a:r>
              <a:rPr lang="sk-SK" sz="14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sz="1400" b="1" i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(zdroj : dcéra Ladislava Trojáka Jane Alexander, USA)</a:t>
            </a:r>
            <a:endParaRPr lang="sk-SK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5" y="260650"/>
            <a:ext cx="43924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7205464" y="1947714"/>
            <a:ext cx="25605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dirty="0">
                <a:solidFill>
                  <a:schemeClr val="accent1">
                    <a:lumMod val="75000"/>
                  </a:schemeClr>
                </a:solidFill>
              </a:rPr>
              <a:t>Sieň slávy </a:t>
            </a:r>
            <a:r>
              <a:rPr lang="sk-SK" sz="1200" b="1" dirty="0" smtClean="0">
                <a:solidFill>
                  <a:schemeClr val="accent1">
                    <a:lumMod val="75000"/>
                  </a:schemeClr>
                </a:solidFill>
              </a:rPr>
              <a:t>IIHF:2002</a:t>
            </a:r>
            <a:endParaRPr lang="sk-SK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04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9024" y="3356991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07504" y="2267744"/>
            <a:ext cx="900869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Jaroslav Drobný (1921-2001), pražský rodák, hráč LTC Praha bol členom víťazného československého hokejového mužstva trénera Mike „Mateja“ Bucknu z 14. MS 1947.</a:t>
            </a: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... 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trelec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našich 15 gólov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bol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aj vynikajúcim tenistom. Jeho najväčšími úspechmi vo dvojhrách boli tituly medzinárodného majstra Francúzska na Rolland Garros v rokoch 1951 a 1952, ale vrcholom jeho tenisovej kariéry bol triumf vo finále dvojhry vo Wimbledone v roku 1954, kde zdolal vtedy začínajúcu tenisovú legendu 20-ročného Austrálčana Kenna Rossewalla. Stal sa jediným športovcom na svete, ktorý sa stal majstrom sveta v hokeji a zároveň wimblendonským (ale aj parížskym) víťazom v tenise. Vzhľadom k tomu, že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emigroval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 roku 1949 z ČSR, svoje tenisové triumfy dosiahol ako reprezent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Egypta.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 skončení športovej kariéry žil v Londýne, kde v roku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2001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zomrel ako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79-ročný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8" algn="just"/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(zdroj: a) Hokej´72: „SAPPORO PRAHA“ autori Vlado Malec a Igor Mráz</a:t>
            </a:r>
            <a:r>
              <a:rPr lang="sk-SK" sz="1400" b="1" i="1" dirty="0" smtClean="0"/>
              <a:t>„ b) www.sportovci.cz)</a:t>
            </a:r>
            <a:r>
              <a:rPr lang="sk-SK" sz="1400" b="1" i="1" dirty="0"/>
              <a:t> </a:t>
            </a:r>
            <a:endParaRPr lang="sk-SK" sz="1400" b="1" dirty="0"/>
          </a:p>
          <a:p>
            <a:pPr marL="0" lvl="8" algn="just"/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sk-SK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6" descr="http://img.cas.sk/img/12/title/782866-img-hokej-1947-majstri-sveta-ceskoslovensko-mike-buck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0" y="260649"/>
            <a:ext cx="4044924" cy="20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876256" y="1885194"/>
            <a:ext cx="2002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chemeClr val="accent1">
                    <a:lumMod val="75000"/>
                  </a:schemeClr>
                </a:solidFill>
              </a:rPr>
              <a:t>Sieň slávy </a:t>
            </a:r>
            <a:r>
              <a:rPr lang="sk-SK" sz="1200" b="1" dirty="0" smtClean="0">
                <a:solidFill>
                  <a:schemeClr val="accent1">
                    <a:lumMod val="75000"/>
                  </a:schemeClr>
                </a:solidFill>
              </a:rPr>
              <a:t>IIHF:1997</a:t>
            </a:r>
            <a:endParaRPr lang="sk-SK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udipraha.cz/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9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okej.cz/files/hraci/d/drobny_jaroslav/drobny_jarosla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9"/>
            <a:ext cx="1728192" cy="19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03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5122" name="Picture 2" descr=":: zatvoriť okno :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36549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634458" cy="330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ĺžnik 9"/>
          <p:cNvSpPr/>
          <p:nvPr/>
        </p:nvSpPr>
        <p:spPr>
          <a:xfrm>
            <a:off x="176858" y="3567499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Tatranskí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borci sa držali znamenite proti svojmu slávnemu súperovi, považovanému za najlepšie klubové mužstvo Európy a zvyklému vyhrať svoje zápasy s domácimi súpermi prechádzkovým tempom a dvojciferným rozdielom bránok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lvl="8"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 ...vrcholnému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vypätiu síl a umeniu jeho kanadských borcov Bucknu a Bedu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(obidvaja pochádzajú z obce Podbiel) sa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podarilo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zlomiť hrdinský odpor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tatranského mužstva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lvl="8"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K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priebehu zápasu: Výkon celého mužstva bol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znamenitý. L.T.C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. nastúpil v najsilnejšej zostave so všetkými svojimi esami a zápas mu vyhrala skvelá dvojica Buckna-Beda.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ich konto pripadajú tiež 4 bránky (Buckna 3 a Beda 1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). 		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sk-SK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zdroj: 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HK Poprad, Slovensko)</a:t>
            </a:r>
            <a:endParaRPr lang="sk-SK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Mike Buck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2160239" cy="33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00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3074" name="Picture 2" descr="SZĽH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36" y="188640"/>
            <a:ext cx="97165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10256" cy="153619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62" y="188639"/>
            <a:ext cx="4536504" cy="318358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57" y="3645024"/>
            <a:ext cx="4604714" cy="27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4176464" cy="2701171"/>
          </a:xfrm>
          <a:prstGeom prst="rect">
            <a:avLst/>
          </a:prstGeom>
        </p:spPr>
      </p:pic>
      <p:pic>
        <p:nvPicPr>
          <p:cNvPr id="3076" name="Picture 4" descr="http://www.mesta-obce.sk/imgs/erb/_50998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3050"/>
            <a:ext cx="1080120" cy="10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7" y="404665"/>
            <a:ext cx="2079923" cy="270117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310505" y="3152001"/>
            <a:ext cx="84166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Matej Bukna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túžil spoznať vlasť svojich rodičov a v roku 1935 sa vybral na cestu do Československa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 Jeho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rodičov vyhnala kríza a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požiar z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rodnej rázovitej oravskej dediny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Podbiel (dom, ktorý neskôr starí rodičia kúpili v Podbieli ešte stojí).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Loďou sa vybral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ku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svojim slovenským koreňom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 Mama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žiadala pozdraviť rodný Podbiel a Oravu. Skutočne sľub dodržal. 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Obaja moji rodičia, otec Ján a mama Júlia, sa narodili v Podbieli, ale spoznali sa až za morom. Mama prišla do Kanady veľmi mladá, bývala so svojou tetou v Rosslande. Otec pracoval vo Wisconsine na lodi, ktorá prevážala uhlie, neskôr ako baník v Montane. V Traile sa usadil neskôr. Zosobášili sa v roku 1907, postupne sa im narodili John, Joe, Mary a ja,“</a:t>
            </a:r>
          </a:p>
          <a:p>
            <a:pPr lvl="8"/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(Mike Buckna o svojom pôvode)</a:t>
            </a:r>
          </a:p>
          <a:p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255526" y="332656"/>
            <a:ext cx="84166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Mateja Buknu v roku 1978 v ČSSR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nazvali otcom  česko-slovenského hokeja. 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Švédi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hodnotia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ako "muža, ktorý dosiahol najväčší čin v európskom hokeji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". </a:t>
            </a: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Do Siene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slávy British Columbia Sports  Hall of Fame,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Canada bol uvedený v roku 1989.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Do Siene slávy Medzinárodnej hokejovej federácie (IIHF) v Zürichu bol uvedený v roku 2004.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723893" y="607409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Old English Text MT" pitchFamily="66" charset="0"/>
              </a:rPr>
              <a:t>JTP © 2011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26" y="2861513"/>
            <a:ext cx="28670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2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2" name="Obdĺžnik 1"/>
          <p:cNvSpPr/>
          <p:nvPr/>
        </p:nvSpPr>
        <p:spPr>
          <a:xfrm>
            <a:off x="179512" y="1305342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Dátum narodenia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5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September 1913, Trail, B.C.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Kanada</a:t>
            </a:r>
          </a:p>
          <a:p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Dátum úmrtia:      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6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Január 1996, Milwaukee, Wisconsin,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</a:p>
          <a:p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Rodičia otec:         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Ján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Bukna, Podbiel,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Slovensko</a:t>
            </a:r>
          </a:p>
          <a:p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Rodičia matka:      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Júlia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rod. Pisoň-Olíček, Podbiel,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Slovensko</a:t>
            </a:r>
          </a:p>
          <a:p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Súrodenci:             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John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Buckna, Joe Buckna, Mary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Buckna</a:t>
            </a:r>
          </a:p>
          <a:p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Manželka:              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Aloisie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(Lola) Frolíková, Česká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republika</a:t>
            </a:r>
          </a:p>
          <a:p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Deti syn:                 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Mike Buckna, Milwaukee, Wisconsin, USA</a:t>
            </a:r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upload.wikimedia.org/wikipedia/en/thumb/e/e0/Welcome_to_City_of_Trail.jpg/220px-Welcome_to_City_of_Trail.jpg">
            <a:hlinkClick r:id="rId2" tooltip="Vitajte na chodníku BC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88" y="116632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umbs.dreamstime.com/thumb_253/12069095224FI9H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5354849"/>
            <a:ext cx="201622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" y="58316"/>
            <a:ext cx="1188739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2" name="Obdĺžnik 1"/>
          <p:cNvSpPr/>
          <p:nvPr/>
        </p:nvSpPr>
        <p:spPr>
          <a:xfrm>
            <a:off x="545654" y="899785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Pôsobiská:	hráč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, Trail Smoke Eaters, B.C.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Kanada, 1931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1932 a 1933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kapitán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, Trail Smoke Eaters, B.C.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Kanada, 1940 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	1941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a 1949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hrajúci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tréner, LTC Praha, ČSR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tréner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, ČSR reprezentácia 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tréner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, Rossland Warriors, B.C. Kanada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tréner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, Trail Smoke Eaters, B.C. Kanada</a:t>
            </a:r>
          </a:p>
        </p:txBody>
      </p:sp>
      <p:pic>
        <p:nvPicPr>
          <p:cNvPr id="5" name="Picture 1" descr="http://www.trailsmokeeaters.com/toplogo0607xx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7" y="227533"/>
            <a:ext cx="1226547" cy="12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55" y="238621"/>
            <a:ext cx="1338489" cy="1147428"/>
          </a:xfrm>
          <a:prstGeom prst="rect">
            <a:avLst/>
          </a:prstGeom>
        </p:spPr>
      </p:pic>
      <p:pic>
        <p:nvPicPr>
          <p:cNvPr id="3074" name="Picture 2" descr="http://thumbs.dreamstime.com/thumb_253/12069095224FI9H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73216"/>
            <a:ext cx="1362050" cy="113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lajky-prapory.cz/wp-content/uploads/cz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6" y="5342562"/>
            <a:ext cx="1549737" cy="11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orum-november1998.weblahko.sk/sk_vlajk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66" y="5395404"/>
            <a:ext cx="14478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rofile.ak.fbcdn.net/hprofile-ak-snc4/187941_204566889561448_3117475_n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90" y="178209"/>
            <a:ext cx="122928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2" name="Obdĺžnik 1"/>
          <p:cNvSpPr/>
          <p:nvPr/>
        </p:nvSpPr>
        <p:spPr>
          <a:xfrm>
            <a:off x="179512" y="90872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Spenglerov pohár:		LTC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Praha, 1937 a 1947</a:t>
            </a: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Majster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ČS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ligy:		LTC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Praha, 1937, 1938, 1939 a 1948</a:t>
            </a: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Majstrovstvá Európy:		ČSR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, 1. miesto 1947, 1. miesto 1948</a:t>
            </a: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Majstrovstvá sveta:		ČSR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, 3. miesto 1938, 1. miesto 1947</a:t>
            </a: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Zimné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olympijské hry: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ČSR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, 2. miesto 1948</a:t>
            </a: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Otec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československého hokeja: 1978</a:t>
            </a: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Švédska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hokejová federácia: 1. muž -  Európsky ľadový hokej </a:t>
            </a: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Sieň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slávy British Columbia Sports  Hall of Fame, Canada: 1989</a:t>
            </a: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Sieň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slávy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IIHF:		2004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12" y="5380292"/>
            <a:ext cx="983028" cy="13893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39"/>
            <a:ext cx="900672" cy="1008113"/>
          </a:xfrm>
          <a:prstGeom prst="rect">
            <a:avLst/>
          </a:prstGeom>
        </p:spPr>
      </p:pic>
      <p:pic>
        <p:nvPicPr>
          <p:cNvPr id="1026" name="Picture 2" descr="http://upload.wikimedia.org/wikipedia/ru/thumb/2/23/IIHF_HallOfFame.jpg/220px-IIHF_HallOfFam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9" y="136362"/>
            <a:ext cx="1075050" cy="10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0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73124"/>
              </p:ext>
            </p:extLst>
          </p:nvPr>
        </p:nvGraphicFramePr>
        <p:xfrm>
          <a:off x="611559" y="908720"/>
          <a:ext cx="8064893" cy="518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786"/>
                <a:gridCol w="1398650"/>
                <a:gridCol w="629126"/>
                <a:gridCol w="506499"/>
                <a:gridCol w="378541"/>
                <a:gridCol w="377653"/>
                <a:gridCol w="630014"/>
                <a:gridCol w="629126"/>
                <a:gridCol w="506499"/>
                <a:gridCol w="506499"/>
                <a:gridCol w="378541"/>
                <a:gridCol w="600691"/>
                <a:gridCol w="532268"/>
              </a:tblGrid>
              <a:tr h="2811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Regular Season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Play - off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34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Sezóna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Tím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LGE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GP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G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Body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PIM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GP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G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Body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PM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1931-1932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Trail Smoke Eaters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WKHL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Štatistika nie je k dispozícii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1932-1933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Trail Smoke Eaters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WKHL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Štatistika nie je k dispozícii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1935 - 1936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F79646"/>
                            </a:solidFill>
                            <a:prstDash val="solid"/>
                            <a:bevel/>
                          </a:ln>
                          <a:effectLst/>
                        </a:rPr>
                        <a:t>LTC Praha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ČSL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Štatistika nie je k dispozícii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1936 - 1937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F79646"/>
                            </a:solidFill>
                            <a:prstDash val="solid"/>
                            <a:bevel/>
                          </a:ln>
                          <a:effectLst/>
                        </a:rPr>
                        <a:t>LTC Praha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ČSL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Štatistika nie je k dispozícii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1937 - 1938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F79646"/>
                            </a:solidFill>
                            <a:prstDash val="solid"/>
                            <a:bevel/>
                          </a:ln>
                          <a:effectLst/>
                        </a:rPr>
                        <a:t>LTC Praha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ČSL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14 gólov – Kráľ strelcov ČS ligy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1938 - 1939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F79646"/>
                            </a:solidFill>
                            <a:prstDash val="solid"/>
                            <a:bevel/>
                          </a:ln>
                          <a:effectLst/>
                        </a:rPr>
                        <a:t>LTC Praha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ČSL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Štatistika nie je k dispozícii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1940-1941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Trail Smoke Eaters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WKHL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Štatistika nie je k dispozícii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1941-1942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Trail Smoke Eaters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ABCSL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-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30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36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66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8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1947 - 1948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F79646"/>
                            </a:solidFill>
                            <a:prstDash val="solid"/>
                            <a:bevel/>
                          </a:ln>
                          <a:effectLst/>
                        </a:rPr>
                        <a:t>LTC Praha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ČSL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Štatistika nie je k dispozícii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1949-1950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Trail Smoke Eaters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WKHL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Štatistika nie je k dispozícii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3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5" name="Obrázok 4" descr="vancouver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5" y="32793"/>
            <a:ext cx="3787140" cy="1812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239005" y="1844824"/>
            <a:ext cx="87849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Malebné městečko Trail leží v podhoří Skalistých hor 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zvaném Kootenays v Britské Kolumbii v Kanade. </a:t>
            </a: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 roce 1935 tam v rádiu zaslechl Mikův otec, že klub LTC Praha 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hledá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kvalitního hráče a trenéra,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který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se vyzná v taktice 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kanadského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hokeje. Vyslal tedy svého dvaadvacetiletého syna 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do Československa se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slovy „Keď tam budeš, nauč ich hrať hokej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“.</a:t>
            </a: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Taky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mu řekl, že kdyby v LTC neměl úspěch, ať navštíví jeho 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rodinu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ve slovenské Oravě, ale pak ať se zase vrátí domů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Nejznámější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předválečný český sportovec, hokejista Pepa Maleček o něm napsal: „Bez Matěje Buckny by náš hokej nikdy nepatřil mezi silnou pětku. Stačí si uvědomit, kde jsou bývalí tehdejší soupeři jako Němci, Rakušané i Švýcaři. Tam bychom byli bez Buckny i my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.“</a:t>
            </a:r>
          </a:p>
          <a:p>
            <a:pPr marL="0" lvl="8" algn="just"/>
            <a:r>
              <a:rPr lang="sk-SK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(zdroj : 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Stánky z Vancouveru, Jan Drábek, ČR)</a:t>
            </a:r>
            <a:endParaRPr lang="sk-SK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7" descr="A view of downtown Trail from the end of Cedar Avenue, showing the Hanna Opera House at front right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1208"/>
            <a:ext cx="3888432" cy="12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146721"/>
            <a:ext cx="118873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www.trailsmokeeaters.com/toplogo0607xx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8737"/>
            <a:ext cx="1132705" cy="12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hlinkClick r:id="rId4"/>
          </p:cNvPr>
          <p:cNvSpPr>
            <a:spLocks noChangeArrowheads="1"/>
          </p:cNvSpPr>
          <p:nvPr/>
        </p:nvSpPr>
        <p:spPr bwMode="auto">
          <a:xfrm>
            <a:off x="76200" y="133350"/>
            <a:ext cx="5715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228599"/>
            <a:ext cx="2410100" cy="3344417"/>
          </a:xfrm>
          <a:prstGeom prst="rect">
            <a:avLst/>
          </a:prstGeom>
        </p:spPr>
      </p:pic>
      <p:pic>
        <p:nvPicPr>
          <p:cNvPr id="2052" name="Picture 4" descr="C:\Users\Turčák JTP\Documents\Turčák 2011\História\Podbiel\Hokejisti\Mike Buckna\Bukna\107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6862"/>
            <a:ext cx="3528391" cy="34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243138" y="3765277"/>
            <a:ext cx="8765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Mike Buckna v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roku 1932,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ako junior hral prvýkrat s tímom svojho rodného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mesta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a stal sa víťazom šampionátu Britskej Kolumbie, neskôr tieto víťazstva zopakoval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1932,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1933,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1940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1941 a 1949).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Trail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Smoke Eaters bol svojho času uznávaný tím. V čase, keď Kanadu reprezentoval na ZOH a MS iba klub, sa hokejisti z Trailu stali dvakrát majstrami sveta (v roku 1939 vyhrali turnaj s impozantným skóre 42:1, keď jediný gól dostali od Československa 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potom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1961, odkedy si ešte pamätníci zaspomínajú na skvelého brankára Setha Martina). 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8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sk-SK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 : 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Anton Zerer, športový publicista, </a:t>
            </a:r>
            <a:r>
              <a:rPr lang="sk-SK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Slovensko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38915"/>
            <a:ext cx="2240631" cy="20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7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clrChange>
              <a:clrFrom>
                <a:srgbClr val="990000"/>
              </a:clrFrom>
              <a:clrTo>
                <a:srgbClr val="99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84" y="260648"/>
            <a:ext cx="1017504" cy="9361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4824536" cy="360672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18102" y="4121497"/>
            <a:ext cx="8646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Dnešní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lední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hokej"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se nazýval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kanadský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hokej"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Kanaďané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ho vedli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až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 doby, co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přijel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 Prahy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přední kanadský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soubor 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Smoke Eaters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jehož kapitánem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byl Buckna. 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Ten se zamiloval do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jedné české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holky,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oženil se 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 v Praze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zůstal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Stal se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trenérem prvního hokejového mužstva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, LTC Praha a 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přivedl český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hokej na 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první místo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světe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, kde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jediným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jeho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opravdovým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rivalem byla sama Kanada. 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8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My jsme tehdy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prožívali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zimu na 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Štvanici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Nazývali nás „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mládež Zimního stadionu“.		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sk-SK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 : 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Britské listy, Josef Schrabal, ČR)</a:t>
            </a:r>
            <a:endParaRPr lang="sk-SK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160240" cy="360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2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10583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12" y="169962"/>
            <a:ext cx="841276" cy="10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4" y="792674"/>
            <a:ext cx="1838325" cy="3330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2282180" y="1074509"/>
            <a:ext cx="667848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Mike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Matej“ Buckna bol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prvým oficiálnym trénerom československej hokejovej reprezentácie, ktorú v roku 1947 priviedol k premiérovému titulu majstrov sveta v Prahe a o rok neskôr s ňou získal striebro na olympiáde v St. Moritzi. Buckna dokázal citlivo skĺbiť kanadskú hokejovú tvrdosť s európskou kreativitou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lvl="8" algn="just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Jeho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pôsobenie poznamenala výkonnosť troch generácií. Z Bucknu vyžarovalo zaujatie pre hru, radosť z pohybu, športového boja. Napriek vekovému rozdielu bol všetkým kamarátom, zbytočne nešpekuloval. V tých rokoch sa tisícky detí hrali na Bucknu“, napísal Karel Gut v knihe Svetový hokej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.	 </a:t>
            </a:r>
            <a:r>
              <a:rPr lang="sk-SK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(zdroj : Petit Press, Slovensko)</a:t>
            </a:r>
          </a:p>
          <a:p>
            <a:pPr marL="0" lvl="8"/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Historik Miloslav Jenšík o něm řekl: "Byl to kouč od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Boha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, to ani mezi vynikajícími hráči není dáno mnohým. Nebyl lev salonů a drtič nudících se dámských srdéček, ale opravdový chlap, který bral vážně svou práci i život."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8"/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(</a:t>
            </a:r>
            <a:r>
              <a:rPr lang="sk-SK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 : </a:t>
            </a:r>
            <a:r>
              <a:rPr lang="sk-SK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praotec československého hokeje, ČTK, ČR)</a:t>
            </a:r>
            <a:endParaRPr lang="sk-SK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28888" y="169962"/>
            <a:ext cx="6752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„Matej Buckna zlatej kluk, pričaroval klukum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puk.“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81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690</TotalTime>
  <Words>887</Words>
  <Application>Microsoft Office PowerPoint</Application>
  <PresentationFormat>Prezentácia na obrazovke (4:3)</PresentationFormat>
  <Paragraphs>281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Aerodynamika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Turčák JTP</dc:creator>
  <cp:lastModifiedBy>Turčák JTP</cp:lastModifiedBy>
  <cp:revision>50</cp:revision>
  <dcterms:created xsi:type="dcterms:W3CDTF">2011-07-27T13:52:08Z</dcterms:created>
  <dcterms:modified xsi:type="dcterms:W3CDTF">2011-09-22T10:25:37Z</dcterms:modified>
</cp:coreProperties>
</file>